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565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261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562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86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503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0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73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518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958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58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845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E7FB6-38BE-44C5-ABC8-15454722DC2B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61262-8E47-4E3B-9DC9-E43F0155F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63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000"/>
                    </a14:imgEffect>
                    <a14:imgEffect>
                      <a14:saturation sa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24470" y="1182438"/>
            <a:ext cx="9410164" cy="4930534"/>
          </a:xfrm>
          <a:prstGeom prst="rect">
            <a:avLst/>
          </a:prstGeom>
          <a:effectLst>
            <a:outerShdw blurRad="266700" algn="ctr" rotWithShape="0">
              <a:srgbClr val="000000">
                <a:alpha val="44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28034" y="433044"/>
            <a:ext cx="11203037" cy="1498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СЛОВЕНИ И ЊИХОВИ СУСЕДИ НА БАЛКАНУ ОД </a:t>
            </a:r>
            <a:r>
              <a:rPr lang="sr-Latn-R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VII </a:t>
            </a:r>
            <a:r>
              <a:rPr lang="sr-Cyrl-R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ДО</a:t>
            </a:r>
            <a:r>
              <a:rPr lang="sr-Latn-R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 XI</a:t>
            </a:r>
            <a:r>
              <a:rPr lang="sr-Cyrl-R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 ВЕКА</a:t>
            </a:r>
            <a:endParaRPr 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85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380" r="3645"/>
          <a:stretch/>
        </p:blipFill>
        <p:spPr>
          <a:xfrm>
            <a:off x="6133514" y="3024554"/>
            <a:ext cx="5275384" cy="2928791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24598" y="1350498"/>
            <a:ext cx="5249593" cy="4909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ОД СРЕДИНЕ </a:t>
            </a:r>
            <a:r>
              <a:rPr lang="sr-Latn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VI 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ВЕКА ПОЧИЊУ СЛОВЕНСКИ УПАДИ НА БАЛКАН, ПРЕЛАЗИ ДУНАВ И ПЉАЧКАЈУ ВИЗАНТИЈСКЕ ГРАДОВЕ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.  </a:t>
            </a:r>
            <a:endParaRPr lang="sr-Cyrl-R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567. ГОДИНЕ У ПАНОНСКУ НИЗИЈУ СЕ ДОСЕЉАВАЈУ АВАРИ ШТО ЈЕ УБРЗАЛО СЕОБУ СЛОВЕНАНА ЈУГ.  </a:t>
            </a:r>
            <a:endParaRPr lang="sr-Cyrl-R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ЗАЈЕДНО СА АВАРИМА ОПСЕДАЈУ СОЛУН И ДРУГЕ ВИЗАНТИЈСКЕ ГРАДОВЕ.</a:t>
            </a:r>
            <a:endParaRPr lang="sr-Cyrl-R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626. ГОДИНЕ ПОКУШАВАЈУ БЕЗУСПЕШНО ДА ЗАУЗМУ ЦАРИГРАД, У ИСТО ВРЕМЕ КАДА ГА СА АЗИЈСКЕ СТРАНЕ НАПАДАЈУ ПЕРСИЈАНЦИ.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0166" y="464233"/>
            <a:ext cx="11099409" cy="108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НАСЕЉАВАЊЕ СЛОВЕНА НА БАЛКАН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215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0166" y="464233"/>
            <a:ext cx="11099409" cy="108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ДОСЕЉАВАЊЕ СРБА И ХРВАТА НА БАЛКАН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24598" y="1350498"/>
            <a:ext cx="6712633" cy="4909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СРБИ И ХРВАТИ ОКО 630. ГОДИНЕ, НЕПОСРЕДНО ПОСЛЕ НЕУСПЕШНЕ ОПСАДЕ ЦАРИГРАДА ПОЧИЊУ ТРАЈНО ДА НАСЕЉАВАЈУ БАЛКАН: СРБИ ПРОСТОР ИЗМЕЂУ ИБРА И ЦЕТИНЕ А ХРВАТИ ЗАПАДНО ОД ЊИХ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.  </a:t>
            </a:r>
            <a:endParaRPr lang="sr-Cyrl-R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НАЈЗНАЧАЈНИЈИ ПИСАНИ ИСТОРИЈСКИ ИЗВОР КОЈИ ГОВОРИ О ДОСЕЉАВАЊЕ СРБА НА БАЛКАНСКО ПОЛУОСТРВО ЈЕ ДЕЛО „О УПРАВЉАЊУ ЦАРСТВОМ ВИЗАНТИЈСКОГ ЦАРА КОНСТАНТИНА</a:t>
            </a:r>
            <a:r>
              <a:rPr lang="sr-Latn-R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sr-Latn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VII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 ПОРФИРОГЕНИТА.</a:t>
            </a:r>
            <a:endParaRPr lang="sr-Cyrl-R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ПО ДОСЕЉАВАЊУ НА БАЛКАН СЛОВЕНИ ЖИВЕ У ПЛЕМЕНСКИМ ЗАЈЕДНИЦАМА – СКЛАВИНИЈАМА. НА ТЕРИТОРИЈАМА КОЈЕ СУ НАСЕЛИЛИ ОРГАНИЗОВАЛИ СУ ЖУПЕ. НА ЧЕЛУ ЖУПА БИЛИ СУ ЖУПАНИ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385" t="1495" r="4461" b="726"/>
          <a:stretch/>
        </p:blipFill>
        <p:spPr>
          <a:xfrm>
            <a:off x="8215533" y="1237957"/>
            <a:ext cx="2629406" cy="492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59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67" y="570987"/>
            <a:ext cx="7488555" cy="562228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0166" y="464233"/>
            <a:ext cx="3446585" cy="5584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ПРОДОР АВАРА И СЛОВЕНА НА БАЛКАН У </a:t>
            </a:r>
            <a:r>
              <a:rPr lang="sr-Latn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VI 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И </a:t>
            </a:r>
            <a:r>
              <a:rPr lang="sr-Latn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VII 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ВЕКУ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584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940" y="723314"/>
            <a:ext cx="6869723" cy="549577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31520" y="407962"/>
            <a:ext cx="4698609" cy="2278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СТАРОСЕДЕЛАЧКО СТАНОВНИШТВО БАЛКАНА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24599" y="2307102"/>
            <a:ext cx="3050342" cy="39530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НАЈВЕЋИ ДЕО СТАРОСЕДЕЛАЦА ЈЕ СЛОВЕНИЗИРАН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442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0166" y="464233"/>
            <a:ext cx="11099409" cy="108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ДОСЕЉАВАЊЕ БУГАРА И ПРВО БУГАРСКО ЦАРСТВО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24598" y="1350498"/>
            <a:ext cx="5249593" cy="4909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БУГАРИ НА БАЛКАН ДОЛАЗЕ СА ИСТОКА ОКО 680. ГОДИНЕ. ПОКОРИЛИ СУ ДЕО СЛОВЕНА АЛИ СУ БИЛИ МАЛОБРОЈНИ ПА СУ ВРЕМЕНОМ СЛОВЕНИЗИРАНИ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.  </a:t>
            </a:r>
            <a:endParaRPr lang="sr-Cyrl-R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864. ГОДИНЕ КНЕЗ БОРИС ПРИМА ХРИШЋАНСТВО И ПОЧИЊЕ ОКРШТАВАЊЕ БУГАРА.</a:t>
            </a:r>
            <a:endParaRPr lang="sr-Cyrl-R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ПРВО БУГАРСКО ЦАРСТВО ПОСТОЈИ ОД ДО ВЕКА А ВРХУНАЦ МОЋИ ДОСТИЖЕ ЗА ВРЕМЕ ВЛАДАВИНЕ ЦАРА СИМЕОНА (893-927). ПРЕД КРАЈ СВОЈЕ ВЛАДАВИНЕ СИМЕОН ЈЕ ПОКОРИО СРБИЈУ.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4191" y="1547446"/>
            <a:ext cx="5152238" cy="457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656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0166" y="464233"/>
            <a:ext cx="11099409" cy="108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САМУИЛОВО ЦАРСТВО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24598" y="1350498"/>
            <a:ext cx="4897901" cy="4909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ПОСЛЕ СМРТИ ЦАРА СИМЕОНА ПРВО БУГАРСКО ЦАРСТВО ЈЕ ОСЛАБИЛО И УБРЗО ГА ЈЕ ОСВОЈИЛА ВИЗАНТИЈА</a:t>
            </a:r>
            <a:r>
              <a:rPr lang="sr-Cyrl-R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.  </a:t>
            </a:r>
            <a:endParaRPr lang="sr-Cyrl-RS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КРАЈЕМ ВЕКА САМУИЛО (976-1014) ЈЕ ПОКРЕНУО ЊЕГОВУ ОБНОВУ И ПРОГЛАСИО СЕ ЗА ЦАРА.</a:t>
            </a:r>
          </a:p>
          <a:p>
            <a:endParaRPr lang="sr-Cyrl-R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У ПОЧЕТКУ ЈЕ УСПЕШНО РАТОВАО ПРОТИВ ВИЗАНТИЈЕ И ОБРАЗОВАО ВЕЛИКУ ДРЖАВУ.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4979" b="18761"/>
          <a:stretch/>
        </p:blipFill>
        <p:spPr>
          <a:xfrm>
            <a:off x="5767755" y="1758460"/>
            <a:ext cx="5328138" cy="409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774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7731" y="617473"/>
            <a:ext cx="3969473" cy="531909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024597" y="617474"/>
            <a:ext cx="6063133" cy="5642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1014. ГОДИНЕ У БИЦИ НЕДАЛЕКО ОД ПЛАНИНЕ БЕЛАСИЦЕ, ВИЗАНТИЈСКИ ЦАР ВАСИЛИЈЕ  (976-1025) НАНЕО ЈЕ ТЕЖАК ПОРАЗ САМУИЛУ</a:t>
            </a:r>
            <a:r>
              <a:rPr lang="sr-Cyrl-R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.  </a:t>
            </a:r>
            <a:endParaRPr lang="sr-Cyrl-RS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ЗАРОБИО ЈЕ 15000 САМУИЛОВИХ ВОЈНИКА. СВЕ ИХ ЈЕ ОСЛЕПЕО, САМО ЈЕ СВАКОМ СТОТОМ ОСТАВИО ПО ЈЕДНО ОКО ДА БИ МОГЛИ СВОЈЕ САБОРЦЕ ДА ВРАТЕ КУЋИ.</a:t>
            </a:r>
          </a:p>
          <a:p>
            <a:endParaRPr lang="sr-Cyrl-R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КАДА ЈЕ ВИДЕО ПРИЗОР СВОЈИХ ОСЛЕПЉЕНИХ ВОЈНИКА САМУИЛО ЈЕ УМРО. 1018. ГОДИНЕ ЊЕГОВО ЦАРСТВО ЈЕ КОНАЧНО ПАЛО ПОД ВИЗАНТИЈСКУ ВЛАСТ.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236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270" y="1496744"/>
            <a:ext cx="10361460" cy="468021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0166" y="464233"/>
            <a:ext cx="11099409" cy="108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БИТКА НА БЕЛАСИЦИ 1014. ГОДИНЕ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744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381</Words>
  <Application>Microsoft Office PowerPoint</Application>
  <PresentationFormat>Widescreen</PresentationFormat>
  <Paragraphs>36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10</cp:revision>
  <dcterms:created xsi:type="dcterms:W3CDTF">2019-07-07T10:32:04Z</dcterms:created>
  <dcterms:modified xsi:type="dcterms:W3CDTF">2019-07-07T20:37:17Z</dcterms:modified>
</cp:coreProperties>
</file>